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8" r:id="rId3"/>
    <p:sldId id="264" r:id="rId4"/>
    <p:sldId id="265" r:id="rId5"/>
    <p:sldId id="260" r:id="rId6"/>
    <p:sldId id="261" r:id="rId7"/>
    <p:sldId id="262" r:id="rId8"/>
    <p:sldId id="263" r:id="rId9"/>
    <p:sldId id="266" r:id="rId10"/>
    <p:sldId id="267" r:id="rId11"/>
    <p:sldId id="268" r:id="rId12"/>
    <p:sldId id="269"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18A82A2-E357-4FEB-94F1-99E190BFF2F7}" type="datetimeFigureOut">
              <a:rPr lang="sl-SI" smtClean="0"/>
              <a:t>24.9.2015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429AC7D-53D3-4748-9902-C97C06C059B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5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18A82A2-E357-4FEB-94F1-99E190BFF2F7}" type="datetimeFigureOut">
              <a:rPr lang="sl-SI" smtClean="0"/>
              <a:t>24.9.2015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193685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18A82A2-E357-4FEB-94F1-99E190BFF2F7}" type="datetimeFigureOut">
              <a:rPr lang="sl-SI" smtClean="0"/>
              <a:t>24.9.2015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8522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18A82A2-E357-4FEB-94F1-99E190BFF2F7}" type="datetimeFigureOut">
              <a:rPr lang="sl-SI" smtClean="0"/>
              <a:t>24.9.2015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98535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18A82A2-E357-4FEB-94F1-99E190BFF2F7}" type="datetimeFigureOut">
              <a:rPr lang="sl-SI" smtClean="0"/>
              <a:t>24.9.2015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429AC7D-53D3-4748-9902-C97C06C059B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2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18A82A2-E357-4FEB-94F1-99E190BFF2F7}" type="datetimeFigureOut">
              <a:rPr lang="sl-SI" smtClean="0"/>
              <a:t>24.9.2015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344833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18A82A2-E357-4FEB-94F1-99E190BFF2F7}" type="datetimeFigureOut">
              <a:rPr lang="sl-SI" smtClean="0"/>
              <a:t>24.9.2015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57745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18A82A2-E357-4FEB-94F1-99E190BFF2F7}" type="datetimeFigureOut">
              <a:rPr lang="sl-SI" smtClean="0"/>
              <a:t>24.9.2015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359103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8A82A2-E357-4FEB-94F1-99E190BFF2F7}" type="datetimeFigureOut">
              <a:rPr lang="sl-SI" smtClean="0"/>
              <a:t>24.9.2015</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52796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smtClean="0"/>
              <a:t>Uredite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8A82A2-E357-4FEB-94F1-99E190BFF2F7}" type="datetimeFigureOut">
              <a:rPr lang="sl-SI" smtClean="0"/>
              <a:t>24.9.2015</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29AC7D-53D3-4748-9902-C97C06C059B3}" type="slidenum">
              <a:rPr lang="sl-SI" smtClean="0"/>
              <a:t>‹#›</a:t>
            </a:fld>
            <a:endParaRPr lang="sl-SI"/>
          </a:p>
        </p:txBody>
      </p:sp>
    </p:spTree>
    <p:extLst>
      <p:ext uri="{BB962C8B-B14F-4D97-AF65-F5344CB8AC3E}">
        <p14:creationId xmlns:p14="http://schemas.microsoft.com/office/powerpoint/2010/main" val="186710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18A82A2-E357-4FEB-94F1-99E190BFF2F7}" type="datetimeFigureOut">
              <a:rPr lang="sl-SI" smtClean="0"/>
              <a:t>24.9.2015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429AC7D-53D3-4748-9902-C97C06C059B3}" type="slidenum">
              <a:rPr lang="sl-SI" smtClean="0"/>
              <a:t>‹#›</a:t>
            </a:fld>
            <a:endParaRPr lang="sl-SI"/>
          </a:p>
        </p:txBody>
      </p:sp>
    </p:spTree>
    <p:extLst>
      <p:ext uri="{BB962C8B-B14F-4D97-AF65-F5344CB8AC3E}">
        <p14:creationId xmlns:p14="http://schemas.microsoft.com/office/powerpoint/2010/main" val="25184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8A82A2-E357-4FEB-94F1-99E190BFF2F7}" type="datetimeFigureOut">
              <a:rPr lang="sl-SI" smtClean="0"/>
              <a:t>24.9.2015</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29AC7D-53D3-4748-9902-C97C06C059B3}"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1977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b="1" dirty="0" smtClean="0"/>
              <a:t>NOVOSTI V KNJIŽNICI</a:t>
            </a:r>
            <a:endParaRPr lang="sl-SI" b="1" dirty="0"/>
          </a:p>
        </p:txBody>
      </p:sp>
      <p:sp>
        <p:nvSpPr>
          <p:cNvPr id="3" name="Podnaslov 2"/>
          <p:cNvSpPr>
            <a:spLocks noGrp="1"/>
          </p:cNvSpPr>
          <p:nvPr>
            <p:ph type="subTitle" idx="1"/>
          </p:nvPr>
        </p:nvSpPr>
        <p:spPr/>
        <p:txBody>
          <a:bodyPr/>
          <a:lstStyle/>
          <a:p>
            <a:r>
              <a:rPr lang="sl-SI" dirty="0" smtClean="0"/>
              <a:t>September 2015</a:t>
            </a:r>
            <a:endParaRPr lang="sl-SI" dirty="0"/>
          </a:p>
        </p:txBody>
      </p:sp>
    </p:spTree>
    <p:extLst>
      <p:ext uri="{BB962C8B-B14F-4D97-AF65-F5344CB8AC3E}">
        <p14:creationId xmlns:p14="http://schemas.microsoft.com/office/powerpoint/2010/main" val="43255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Poučne knjige</a:t>
            </a:r>
            <a:endParaRPr lang="sl-SI" dirty="0"/>
          </a:p>
        </p:txBody>
      </p:sp>
      <p:sp>
        <p:nvSpPr>
          <p:cNvPr id="3" name="Označba mesta besedila 2"/>
          <p:cNvSpPr>
            <a:spLocks noGrp="1"/>
          </p:cNvSpPr>
          <p:nvPr>
            <p:ph type="body" idx="1"/>
          </p:nvPr>
        </p:nvSpPr>
        <p:spPr/>
        <p:txBody>
          <a:bodyPr/>
          <a:lstStyle/>
          <a:p>
            <a:endParaRPr lang="sl-SI"/>
          </a:p>
        </p:txBody>
      </p:sp>
    </p:spTree>
    <p:extLst>
      <p:ext uri="{BB962C8B-B14F-4D97-AF65-F5344CB8AC3E}">
        <p14:creationId xmlns:p14="http://schemas.microsoft.com/office/powerpoint/2010/main" val="410836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587847" y="916460"/>
            <a:ext cx="3827635" cy="3580540"/>
          </a:xfrm>
          <a:prstGeom prst="rect">
            <a:avLst/>
          </a:prstGeom>
        </p:spPr>
      </p:pic>
      <p:pic>
        <p:nvPicPr>
          <p:cNvPr id="3" name="Slika 2"/>
          <p:cNvPicPr>
            <a:picLocks noChangeAspect="1"/>
          </p:cNvPicPr>
          <p:nvPr/>
        </p:nvPicPr>
        <p:blipFill>
          <a:blip r:embed="rId3"/>
          <a:stretch>
            <a:fillRect/>
          </a:stretch>
        </p:blipFill>
        <p:spPr>
          <a:xfrm>
            <a:off x="5543808" y="497359"/>
            <a:ext cx="4514850" cy="5715000"/>
          </a:xfrm>
          <a:prstGeom prst="rect">
            <a:avLst/>
          </a:prstGeom>
        </p:spPr>
      </p:pic>
    </p:spTree>
    <p:extLst>
      <p:ext uri="{BB962C8B-B14F-4D97-AF65-F5344CB8AC3E}">
        <p14:creationId xmlns:p14="http://schemas.microsoft.com/office/powerpoint/2010/main" val="145035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Priporočamo </a:t>
            </a:r>
            <a:endParaRPr lang="sl-SI" dirty="0"/>
          </a:p>
        </p:txBody>
      </p:sp>
      <p:sp>
        <p:nvSpPr>
          <p:cNvPr id="3" name="Označba mesta vsebine 2"/>
          <p:cNvSpPr>
            <a:spLocks noGrp="1"/>
          </p:cNvSpPr>
          <p:nvPr>
            <p:ph sz="half" idx="1"/>
          </p:nvPr>
        </p:nvSpPr>
        <p:spPr/>
        <p:txBody>
          <a:bodyPr/>
          <a:lstStyle/>
          <a:p>
            <a:r>
              <a:rPr lang="sl-SI" dirty="0" smtClean="0"/>
              <a:t>Knjiga </a:t>
            </a:r>
            <a:r>
              <a:rPr lang="sl-SI" dirty="0" err="1" smtClean="0"/>
              <a:t>kamničana</a:t>
            </a:r>
            <a:r>
              <a:rPr lang="sl-SI" dirty="0" smtClean="0"/>
              <a:t> Danijela Bezka, ki pripoveduje o nenavadnem odkritju marca 1938 v Nevljah. </a:t>
            </a:r>
          </a:p>
          <a:p>
            <a:pPr marL="0" indent="0">
              <a:buNone/>
            </a:pPr>
            <a:endParaRPr lang="sl-SI" dirty="0"/>
          </a:p>
        </p:txBody>
      </p:sp>
      <p:pic>
        <p:nvPicPr>
          <p:cNvPr id="5" name="Označba mesta vsebine 4"/>
          <p:cNvPicPr>
            <a:picLocks noGrp="1" noChangeAspect="1"/>
          </p:cNvPicPr>
          <p:nvPr>
            <p:ph sz="half" idx="2"/>
          </p:nvPr>
        </p:nvPicPr>
        <p:blipFill>
          <a:blip r:embed="rId2"/>
          <a:stretch>
            <a:fillRect/>
          </a:stretch>
        </p:blipFill>
        <p:spPr>
          <a:xfrm>
            <a:off x="7323598" y="1953355"/>
            <a:ext cx="3171248" cy="4022725"/>
          </a:xfrm>
          <a:prstGeom prst="rect">
            <a:avLst/>
          </a:prstGeom>
        </p:spPr>
      </p:pic>
    </p:spTree>
    <p:extLst>
      <p:ext uri="{BB962C8B-B14F-4D97-AF65-F5344CB8AC3E}">
        <p14:creationId xmlns:p14="http://schemas.microsoft.com/office/powerpoint/2010/main" val="67219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dirty="0"/>
              <a:t>S</a:t>
            </a:r>
            <a:r>
              <a:rPr lang="sl-SI" dirty="0" smtClean="0"/>
              <a:t>likanice</a:t>
            </a:r>
            <a:endParaRPr lang="sl-SI" dirty="0"/>
          </a:p>
        </p:txBody>
      </p:sp>
      <p:sp>
        <p:nvSpPr>
          <p:cNvPr id="4" name="Podnaslov 3"/>
          <p:cNvSpPr>
            <a:spLocks noGrp="1"/>
          </p:cNvSpPr>
          <p:nvPr>
            <p:ph type="subTitle" idx="1"/>
          </p:nvPr>
        </p:nvSpPr>
        <p:spPr/>
        <p:txBody>
          <a:bodyPr/>
          <a:lstStyle/>
          <a:p>
            <a:endParaRPr lang="sl-SI"/>
          </a:p>
        </p:txBody>
      </p:sp>
    </p:spTree>
    <p:extLst>
      <p:ext uri="{BB962C8B-B14F-4D97-AF65-F5344CB8AC3E}">
        <p14:creationId xmlns:p14="http://schemas.microsoft.com/office/powerpoint/2010/main" val="97003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759651" y="617066"/>
            <a:ext cx="2032976" cy="2725670"/>
          </a:xfrm>
          <a:prstGeom prst="rect">
            <a:avLst/>
          </a:prstGeom>
        </p:spPr>
      </p:pic>
      <p:pic>
        <p:nvPicPr>
          <p:cNvPr id="5" name="Slika 4"/>
          <p:cNvPicPr>
            <a:picLocks noChangeAspect="1"/>
          </p:cNvPicPr>
          <p:nvPr/>
        </p:nvPicPr>
        <p:blipFill>
          <a:blip r:embed="rId3"/>
          <a:stretch>
            <a:fillRect/>
          </a:stretch>
        </p:blipFill>
        <p:spPr>
          <a:xfrm>
            <a:off x="3102942" y="617065"/>
            <a:ext cx="2061777" cy="2697491"/>
          </a:xfrm>
          <a:prstGeom prst="rect">
            <a:avLst/>
          </a:prstGeom>
        </p:spPr>
      </p:pic>
      <p:pic>
        <p:nvPicPr>
          <p:cNvPr id="6" name="Slika 5"/>
          <p:cNvPicPr>
            <a:picLocks noChangeAspect="1"/>
          </p:cNvPicPr>
          <p:nvPr/>
        </p:nvPicPr>
        <p:blipFill>
          <a:blip r:embed="rId4"/>
          <a:stretch>
            <a:fillRect/>
          </a:stretch>
        </p:blipFill>
        <p:spPr>
          <a:xfrm>
            <a:off x="5475034" y="617064"/>
            <a:ext cx="2999865" cy="2697491"/>
          </a:xfrm>
          <a:prstGeom prst="rect">
            <a:avLst/>
          </a:prstGeom>
        </p:spPr>
      </p:pic>
      <p:pic>
        <p:nvPicPr>
          <p:cNvPr id="7" name="Slika 6"/>
          <p:cNvPicPr>
            <a:picLocks noChangeAspect="1"/>
          </p:cNvPicPr>
          <p:nvPr/>
        </p:nvPicPr>
        <p:blipFill>
          <a:blip r:embed="rId5"/>
          <a:stretch>
            <a:fillRect/>
          </a:stretch>
        </p:blipFill>
        <p:spPr>
          <a:xfrm>
            <a:off x="759651" y="3500307"/>
            <a:ext cx="2032976" cy="2725669"/>
          </a:xfrm>
          <a:prstGeom prst="rect">
            <a:avLst/>
          </a:prstGeom>
        </p:spPr>
      </p:pic>
      <p:pic>
        <p:nvPicPr>
          <p:cNvPr id="8" name="Slika 7"/>
          <p:cNvPicPr>
            <a:picLocks noChangeAspect="1"/>
          </p:cNvPicPr>
          <p:nvPr/>
        </p:nvPicPr>
        <p:blipFill>
          <a:blip r:embed="rId6"/>
          <a:stretch>
            <a:fillRect/>
          </a:stretch>
        </p:blipFill>
        <p:spPr>
          <a:xfrm>
            <a:off x="3102942" y="3781607"/>
            <a:ext cx="1823163" cy="2444368"/>
          </a:xfrm>
          <a:prstGeom prst="rect">
            <a:avLst/>
          </a:prstGeom>
        </p:spPr>
      </p:pic>
      <p:pic>
        <p:nvPicPr>
          <p:cNvPr id="9" name="Slika 8"/>
          <p:cNvPicPr>
            <a:picLocks noChangeAspect="1"/>
          </p:cNvPicPr>
          <p:nvPr/>
        </p:nvPicPr>
        <p:blipFill>
          <a:blip r:embed="rId7"/>
          <a:stretch>
            <a:fillRect/>
          </a:stretch>
        </p:blipFill>
        <p:spPr>
          <a:xfrm>
            <a:off x="5475034" y="3500306"/>
            <a:ext cx="3094770" cy="2725669"/>
          </a:xfrm>
          <a:prstGeom prst="rect">
            <a:avLst/>
          </a:prstGeom>
        </p:spPr>
      </p:pic>
      <p:pic>
        <p:nvPicPr>
          <p:cNvPr id="10" name="Slika 9"/>
          <p:cNvPicPr>
            <a:picLocks noChangeAspect="1"/>
          </p:cNvPicPr>
          <p:nvPr/>
        </p:nvPicPr>
        <p:blipFill>
          <a:blip r:embed="rId8"/>
          <a:stretch>
            <a:fillRect/>
          </a:stretch>
        </p:blipFill>
        <p:spPr>
          <a:xfrm>
            <a:off x="8883497" y="617064"/>
            <a:ext cx="2328174" cy="2347141"/>
          </a:xfrm>
          <a:prstGeom prst="rect">
            <a:avLst/>
          </a:prstGeom>
        </p:spPr>
      </p:pic>
      <p:pic>
        <p:nvPicPr>
          <p:cNvPr id="11" name="Slika 10"/>
          <p:cNvPicPr>
            <a:picLocks noChangeAspect="1"/>
          </p:cNvPicPr>
          <p:nvPr/>
        </p:nvPicPr>
        <p:blipFill>
          <a:blip r:embed="rId9"/>
          <a:stretch>
            <a:fillRect/>
          </a:stretch>
        </p:blipFill>
        <p:spPr>
          <a:xfrm>
            <a:off x="8920827" y="3972461"/>
            <a:ext cx="2253514" cy="2253514"/>
          </a:xfrm>
          <a:prstGeom prst="rect">
            <a:avLst/>
          </a:prstGeom>
        </p:spPr>
      </p:pic>
    </p:spTree>
    <p:extLst>
      <p:ext uri="{BB962C8B-B14F-4D97-AF65-F5344CB8AC3E}">
        <p14:creationId xmlns:p14="http://schemas.microsoft.com/office/powerpoint/2010/main" val="22877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r>
              <a:rPr lang="sl-SI" dirty="0" smtClean="0"/>
              <a:t>Posebej priporočamo s številnimi nagradami nagrajeno slikanico:</a:t>
            </a:r>
            <a:endParaRPr lang="sl-SI" dirty="0"/>
          </a:p>
        </p:txBody>
      </p:sp>
      <p:sp>
        <p:nvSpPr>
          <p:cNvPr id="10" name="Označba mesta vsebine 9"/>
          <p:cNvSpPr>
            <a:spLocks noGrp="1"/>
          </p:cNvSpPr>
          <p:nvPr>
            <p:ph sz="half" idx="1"/>
          </p:nvPr>
        </p:nvSpPr>
        <p:spPr/>
        <p:txBody>
          <a:bodyPr>
            <a:normAutofit fontScale="92500" lnSpcReduction="20000"/>
          </a:bodyPr>
          <a:lstStyle/>
          <a:p>
            <a:r>
              <a:rPr lang="sl-SI" dirty="0" smtClean="0"/>
              <a:t>Zgodba govori o resničnem dogodku, ko je </a:t>
            </a:r>
            <a:r>
              <a:rPr lang="sl-SI" dirty="0" err="1" smtClean="0"/>
              <a:t>Joshua</a:t>
            </a:r>
            <a:r>
              <a:rPr lang="sl-SI" dirty="0" smtClean="0"/>
              <a:t> Bell, eden izmed najboljših violinistov na svetu, 12. 1.2007, eno uro igral na postaji podzemne železnice, oblečen ko poulični glasbenik.</a:t>
            </a:r>
          </a:p>
          <a:p>
            <a:r>
              <a:rPr lang="sl-SI" dirty="0" smtClean="0"/>
              <a:t>Igral je 43 minut. Mimo je šlo več kot 1000 ljudi. Le sedem se jih je ustavilo in prisluhnilo za več kot minuto. Niti eden ni ploskal, ko je končal katero izmed pesmi. Niti takrat ne, ko je odigral Ave Marija, eno izmed najtežjih pesmi vseh časov.</a:t>
            </a:r>
          </a:p>
          <a:p>
            <a:r>
              <a:rPr lang="sl-SI" dirty="0" smtClean="0"/>
              <a:t>Skozi postajo so hiteli tudi taki, ki so se hoteli ustaviti, pa se niso mogli. Vsakič, ko je šel mimo kak otrok, se je poskušal ustaviti. Ampak nekdo izmed odraslih je otroka – vsakič – napodil naprej.</a:t>
            </a:r>
            <a:endParaRPr lang="sl-SI" dirty="0"/>
          </a:p>
        </p:txBody>
      </p:sp>
      <p:sp>
        <p:nvSpPr>
          <p:cNvPr id="11" name="Označba mesta vsebine 10"/>
          <p:cNvSpPr>
            <a:spLocks noGrp="1"/>
          </p:cNvSpPr>
          <p:nvPr>
            <p:ph sz="half" idx="2"/>
          </p:nvPr>
        </p:nvSpPr>
        <p:spPr/>
        <p:txBody>
          <a:bodyPr>
            <a:normAutofit fontScale="92500" lnSpcReduction="20000"/>
          </a:bodyPr>
          <a:lstStyle/>
          <a:p>
            <a:endParaRPr lang="sl-SI"/>
          </a:p>
        </p:txBody>
      </p:sp>
      <p:pic>
        <p:nvPicPr>
          <p:cNvPr id="9" name="Slika 8"/>
          <p:cNvPicPr>
            <a:picLocks noChangeAspect="1"/>
          </p:cNvPicPr>
          <p:nvPr/>
        </p:nvPicPr>
        <p:blipFill>
          <a:blip r:embed="rId2"/>
          <a:stretch>
            <a:fillRect/>
          </a:stretch>
        </p:blipFill>
        <p:spPr>
          <a:xfrm>
            <a:off x="6311213" y="1845734"/>
            <a:ext cx="4482939" cy="4311093"/>
          </a:xfrm>
          <a:prstGeom prst="rect">
            <a:avLst/>
          </a:prstGeom>
        </p:spPr>
      </p:pic>
    </p:spTree>
    <p:extLst>
      <p:ext uri="{BB962C8B-B14F-4D97-AF65-F5344CB8AC3E}">
        <p14:creationId xmlns:p14="http://schemas.microsoft.com/office/powerpoint/2010/main" val="284087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Knjige za pionirje</a:t>
            </a:r>
            <a:endParaRPr lang="sl-SI" dirty="0"/>
          </a:p>
        </p:txBody>
      </p:sp>
      <p:sp>
        <p:nvSpPr>
          <p:cNvPr id="3" name="Podnaslov 2"/>
          <p:cNvSpPr>
            <a:spLocks noGrp="1"/>
          </p:cNvSpPr>
          <p:nvPr>
            <p:ph type="subTitle" idx="1"/>
          </p:nvPr>
        </p:nvSpPr>
        <p:spPr/>
        <p:txBody>
          <a:bodyPr/>
          <a:lstStyle/>
          <a:p>
            <a:r>
              <a:rPr lang="sl-SI" dirty="0" smtClean="0"/>
              <a:t>(4.- 6. razred)</a:t>
            </a:r>
            <a:endParaRPr lang="sl-SI" dirty="0"/>
          </a:p>
        </p:txBody>
      </p:sp>
    </p:spTree>
    <p:extLst>
      <p:ext uri="{BB962C8B-B14F-4D97-AF65-F5344CB8AC3E}">
        <p14:creationId xmlns:p14="http://schemas.microsoft.com/office/powerpoint/2010/main" val="1656031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1122405" y="398505"/>
            <a:ext cx="4114800" cy="5715000"/>
          </a:xfrm>
          <a:prstGeom prst="rect">
            <a:avLst/>
          </a:prstGeom>
        </p:spPr>
      </p:pic>
      <p:pic>
        <p:nvPicPr>
          <p:cNvPr id="8" name="Slika 7"/>
          <p:cNvPicPr>
            <a:picLocks noChangeAspect="1"/>
          </p:cNvPicPr>
          <p:nvPr/>
        </p:nvPicPr>
        <p:blipFill>
          <a:blip r:embed="rId3"/>
          <a:stretch>
            <a:fillRect/>
          </a:stretch>
        </p:blipFill>
        <p:spPr>
          <a:xfrm>
            <a:off x="5609066" y="398505"/>
            <a:ext cx="4219575" cy="5715000"/>
          </a:xfrm>
          <a:prstGeom prst="rect">
            <a:avLst/>
          </a:prstGeom>
        </p:spPr>
      </p:pic>
    </p:spTree>
    <p:extLst>
      <p:ext uri="{BB962C8B-B14F-4D97-AF65-F5344CB8AC3E}">
        <p14:creationId xmlns:p14="http://schemas.microsoft.com/office/powerpoint/2010/main" val="104668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Knjige za mladino</a:t>
            </a:r>
            <a:endParaRPr lang="sl-SI" dirty="0"/>
          </a:p>
        </p:txBody>
      </p:sp>
      <p:sp>
        <p:nvSpPr>
          <p:cNvPr id="3" name="Podnaslov 2"/>
          <p:cNvSpPr>
            <a:spLocks noGrp="1"/>
          </p:cNvSpPr>
          <p:nvPr>
            <p:ph type="subTitle" idx="1"/>
          </p:nvPr>
        </p:nvSpPr>
        <p:spPr/>
        <p:txBody>
          <a:bodyPr/>
          <a:lstStyle/>
          <a:p>
            <a:r>
              <a:rPr lang="sl-SI" dirty="0" smtClean="0"/>
              <a:t>Od 7. – 9. razreda</a:t>
            </a:r>
            <a:endParaRPr lang="sl-SI" dirty="0"/>
          </a:p>
        </p:txBody>
      </p:sp>
    </p:spTree>
    <p:extLst>
      <p:ext uri="{BB962C8B-B14F-4D97-AF65-F5344CB8AC3E}">
        <p14:creationId xmlns:p14="http://schemas.microsoft.com/office/powerpoint/2010/main" val="1123060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stretch>
            <a:fillRect/>
          </a:stretch>
        </p:blipFill>
        <p:spPr>
          <a:xfrm>
            <a:off x="819021" y="964922"/>
            <a:ext cx="3192805" cy="4779871"/>
          </a:xfrm>
          <a:prstGeom prst="rect">
            <a:avLst/>
          </a:prstGeom>
        </p:spPr>
      </p:pic>
      <p:pic>
        <p:nvPicPr>
          <p:cNvPr id="8" name="Slika 7"/>
          <p:cNvPicPr>
            <a:picLocks noChangeAspect="1"/>
          </p:cNvPicPr>
          <p:nvPr/>
        </p:nvPicPr>
        <p:blipFill>
          <a:blip r:embed="rId3"/>
          <a:stretch>
            <a:fillRect/>
          </a:stretch>
        </p:blipFill>
        <p:spPr>
          <a:xfrm>
            <a:off x="6128437" y="887653"/>
            <a:ext cx="2990850" cy="4857140"/>
          </a:xfrm>
          <a:prstGeom prst="rect">
            <a:avLst/>
          </a:prstGeom>
        </p:spPr>
      </p:pic>
    </p:spTree>
    <p:extLst>
      <p:ext uri="{BB962C8B-B14F-4D97-AF65-F5344CB8AC3E}">
        <p14:creationId xmlns:p14="http://schemas.microsoft.com/office/powerpoint/2010/main" val="203950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Posebej priporočamo:</a:t>
            </a:r>
            <a:endParaRPr lang="sl-SI" dirty="0"/>
          </a:p>
        </p:txBody>
      </p:sp>
      <p:sp>
        <p:nvSpPr>
          <p:cNvPr id="3" name="Označba mesta vsebine 2"/>
          <p:cNvSpPr>
            <a:spLocks noGrp="1"/>
          </p:cNvSpPr>
          <p:nvPr>
            <p:ph sz="half" idx="1"/>
          </p:nvPr>
        </p:nvSpPr>
        <p:spPr/>
        <p:txBody>
          <a:bodyPr/>
          <a:lstStyle/>
          <a:p>
            <a:r>
              <a:rPr lang="sl-SI" dirty="0" smtClean="0"/>
              <a:t>Sally, danes svetovno priznana pisateljica, do svojega štirinajstega leta pravzaprav ni znala ne brati ne pisati. Zelo pozno so jo prepoznali kot hudo </a:t>
            </a:r>
            <a:r>
              <a:rPr lang="sl-SI" dirty="0" err="1" smtClean="0"/>
              <a:t>dislektičarko</a:t>
            </a:r>
            <a:r>
              <a:rPr lang="sl-SI" dirty="0" smtClean="0"/>
              <a:t>, zato je šolanje (mnoga leta v ustanovi za ‚zaostale otroke‘) doživljala kot pravo nočno moro.</a:t>
            </a:r>
          </a:p>
          <a:p>
            <a:r>
              <a:rPr lang="sl-SI" dirty="0" smtClean="0"/>
              <a:t>Ko pa se ji je uspelo prebiti na šolo za oblikovanje, je eksplodirala kot raketa. </a:t>
            </a:r>
          </a:p>
          <a:p>
            <a:r>
              <a:rPr lang="sl-SI" dirty="0" smtClean="0"/>
              <a:t>Pričujoča knjiga govori o bistrem </a:t>
            </a:r>
            <a:r>
              <a:rPr lang="sl-SI" dirty="0" err="1" smtClean="0"/>
              <a:t>dislektiku</a:t>
            </a:r>
            <a:r>
              <a:rPr lang="sl-SI" dirty="0" smtClean="0"/>
              <a:t>, ki je žrtev vsakršnega nasilja sredi že tako brutalnega, ustrahovalnega režima, pred katerim beži v domišljijo pa tudi upor.</a:t>
            </a:r>
            <a:endParaRPr lang="sl-SI" dirty="0"/>
          </a:p>
        </p:txBody>
      </p:sp>
      <p:pic>
        <p:nvPicPr>
          <p:cNvPr id="5" name="Označba mesta vsebine 4"/>
          <p:cNvPicPr>
            <a:picLocks noGrp="1" noChangeAspect="1"/>
          </p:cNvPicPr>
          <p:nvPr>
            <p:ph sz="half" idx="2"/>
          </p:nvPr>
        </p:nvPicPr>
        <p:blipFill>
          <a:blip r:embed="rId2"/>
          <a:stretch>
            <a:fillRect/>
          </a:stretch>
        </p:blipFill>
        <p:spPr>
          <a:xfrm>
            <a:off x="6218238" y="2228642"/>
            <a:ext cx="4937125" cy="3257967"/>
          </a:xfrm>
          <a:prstGeom prst="rect">
            <a:avLst/>
          </a:prstGeom>
        </p:spPr>
      </p:pic>
    </p:spTree>
    <p:extLst>
      <p:ext uri="{BB962C8B-B14F-4D97-AF65-F5344CB8AC3E}">
        <p14:creationId xmlns:p14="http://schemas.microsoft.com/office/powerpoint/2010/main" val="372287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72</TotalTime>
  <Words>282</Words>
  <Application>Microsoft Office PowerPoint</Application>
  <PresentationFormat>Širokozaslonsko</PresentationFormat>
  <Paragraphs>18</Paragraphs>
  <Slides>12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12</vt:i4>
      </vt:variant>
    </vt:vector>
  </HeadingPairs>
  <TitlesOfParts>
    <vt:vector size="15" baseType="lpstr">
      <vt:lpstr>Calibri</vt:lpstr>
      <vt:lpstr>Calibri Light</vt:lpstr>
      <vt:lpstr>Retrospektiva</vt:lpstr>
      <vt:lpstr>NOVOSTI V KNJIŽNICI</vt:lpstr>
      <vt:lpstr>Slikanice</vt:lpstr>
      <vt:lpstr>PowerPointova predstavitev</vt:lpstr>
      <vt:lpstr>Posebej priporočamo s številnimi nagradami nagrajeno slikanico:</vt:lpstr>
      <vt:lpstr>Knjige za pionirje</vt:lpstr>
      <vt:lpstr>PowerPointova predstavitev</vt:lpstr>
      <vt:lpstr>Knjige za mladino</vt:lpstr>
      <vt:lpstr>PowerPointova predstavitev</vt:lpstr>
      <vt:lpstr>Posebej priporočamo:</vt:lpstr>
      <vt:lpstr>Poučne knjige</vt:lpstr>
      <vt:lpstr>PowerPointova predstavitev</vt:lpstr>
      <vt:lpstr>Priporočamo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andreja vukmir</dc:creator>
  <cp:lastModifiedBy>andreja vukmir</cp:lastModifiedBy>
  <cp:revision>9</cp:revision>
  <dcterms:created xsi:type="dcterms:W3CDTF">2015-09-15T07:24:53Z</dcterms:created>
  <dcterms:modified xsi:type="dcterms:W3CDTF">2015-09-24T09:39:58Z</dcterms:modified>
</cp:coreProperties>
</file>